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5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1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93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611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49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4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8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5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1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8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9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1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4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6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4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6280-AB65-4C55-A632-0AB97A3F6656}" type="datetimeFigureOut">
              <a:rPr lang="ru-RU" smtClean="0"/>
              <a:t>чт.27.06.2019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DD1F19B-38DA-471B-B738-2A3462116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0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troy54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nds54.ru/" TargetMode="External"/><Relationship Id="rId4" Type="http://schemas.openxmlformats.org/officeDocument/2006/relationships/hyperlink" Target="http://www.stroy54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4661" y="515161"/>
            <a:ext cx="9758118" cy="2387600"/>
          </a:xfrm>
        </p:spPr>
        <p:txBody>
          <a:bodyPr>
            <a:normAutofit/>
          </a:bodyPr>
          <a:lstStyle/>
          <a:p>
            <a:r>
              <a:rPr lang="ru-RU" sz="4800" b="1" dirty="0"/>
              <a:t>Земельный участок 0,74 Га ул. Петухова Кировский район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581" y="5543079"/>
            <a:ext cx="9144000" cy="995661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/>
              <a:t>Под строительство торгово-развлекательного центра</a:t>
            </a:r>
          </a:p>
          <a:p>
            <a:r>
              <a:rPr lang="ru-RU" sz="2400" b="1" dirty="0"/>
              <a:t>Право собственности на объект, земельный участок — в аренде.</a:t>
            </a:r>
            <a:endParaRPr lang="ru-RU" sz="24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1" y="149209"/>
            <a:ext cx="4000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3324" y="331830"/>
            <a:ext cx="10515600" cy="172488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Земельный участок 0,74 Га, ул. Петухова, Кировский район, около ТЦ "ЛЕНТА", под строительство торгово-развлекательного центра в аренде, незавершенное строительство - собственность, выполнены фундаменты, 1 </a:t>
            </a:r>
            <a:r>
              <a:rPr lang="ru-RU" b="1" dirty="0" err="1"/>
              <a:t>эт</a:t>
            </a:r>
            <a:r>
              <a:rPr lang="ru-RU" b="1" dirty="0"/>
              <a:t>. левого крыла, зоны атриума, ТУ выкуплены, ПСД.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98" y="1501541"/>
            <a:ext cx="9269128" cy="52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614" y="587550"/>
            <a:ext cx="10192167" cy="2303195"/>
          </a:xfr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latin typeface="Roboto"/>
              </a:rPr>
              <a:t>Право собственности на объект, земельный участок — в аренде.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11111"/>
                </a:solidFill>
                <a:latin typeface="Roboto"/>
              </a:rPr>
              <a:t>Категория земель: Земли населённых пунктов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11111"/>
                </a:solidFill>
                <a:latin typeface="Roboto"/>
              </a:rPr>
              <a:t>Кадастровая стоимость: 27 103 514,12 руб.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11111"/>
                </a:solidFill>
                <a:latin typeface="Roboto"/>
              </a:rPr>
              <a:t>Уточненная площадь: 7 339 кв. м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11111"/>
                </a:solidFill>
                <a:latin typeface="Roboto"/>
              </a:rPr>
              <a:t>Разрешенное использование: Для объектов общественно-делового значения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11111"/>
                </a:solidFill>
                <a:latin typeface="Roboto"/>
              </a:rPr>
              <a:t>По документу: для строительства многоэтажной автостоянки закрытого типа</a:t>
            </a:r>
            <a:endParaRPr lang="ru-RU" b="0" i="0" dirty="0">
              <a:solidFill>
                <a:srgbClr val="111111"/>
              </a:solidFill>
              <a:effectLst/>
              <a:latin typeface="Robot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8" y="3083249"/>
            <a:ext cx="5222790" cy="32283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05" y="3083248"/>
            <a:ext cx="5222790" cy="322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76" y="2611298"/>
            <a:ext cx="6328003" cy="39776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9" y="238551"/>
            <a:ext cx="5486891" cy="32842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82089" y="44068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Архитектурные и технические решения по данному объекту подчинены наиболее универсальному использованию площадей. В здании можно разместить объекты торгового, административного, развлекательного назначения, объекты здравоохранения и т.д.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28800" y="3763212"/>
            <a:ext cx="37442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Объект расположен на участке более 0/7 га в деловом и жилом ядре Кировского района Новосибирска — в месте концентрации административной, промышленной, торговой и жилой застройки.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6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7" y="2945404"/>
            <a:ext cx="5619592" cy="3628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45332"/>
            <a:ext cx="5685484" cy="3630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8589" y="232672"/>
            <a:ext cx="102541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Улица Петухова является одной из важнейших объездных магистралей столицы Сибири, важнейшим </a:t>
            </a:r>
            <a:r>
              <a:rPr lang="ru-RU" sz="1600" dirty="0" err="1" smtClean="0"/>
              <a:t>мультимодальным</a:t>
            </a:r>
            <a:r>
              <a:rPr lang="ru-RU" sz="1600" dirty="0" smtClean="0"/>
              <a:t> транспортным узлом, «южными воротами» города Новосибирска — через ее автотранспортный коридор проходят грузопотоки южного и западного направления, следующие из Казахстана, Таджикистана, Узбекистана, Киргизии, Китая, Монголии, а также с федеральных трасс М-51 (Челябинск, Омск), М-52 (Алтайский край), К-17р (Камень-на-Оби).</a:t>
            </a:r>
          </a:p>
          <a:p>
            <a:endParaRPr lang="ru-RU" sz="1600" dirty="0"/>
          </a:p>
          <a:p>
            <a:r>
              <a:rPr lang="ru-RU" sz="1600" dirty="0" smtClean="0"/>
              <a:t>Она обслуживает все виды внутригородского наземного общественного, грузового и личного транспорта, а также транзит автомобильного транспорта из ближайших городов — спутников Толмачево, Обь, Краснообск, Бердск, поселков Ордынское, Верх-Тула, Ярково.</a:t>
            </a:r>
          </a:p>
        </p:txBody>
      </p:sp>
    </p:spTree>
    <p:extLst>
      <p:ext uri="{BB962C8B-B14F-4D97-AF65-F5344CB8AC3E}">
        <p14:creationId xmlns:p14="http://schemas.microsoft.com/office/powerpoint/2010/main" val="8613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18358" y="174919"/>
            <a:ext cx="356134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Территория, на которой расположен объект, окружена крупнейшими жилыми массивами Левобережья — «</a:t>
            </a:r>
            <a:r>
              <a:rPr lang="ru-RU" dirty="0" err="1" smtClean="0"/>
              <a:t>Затулинским</a:t>
            </a:r>
            <a:r>
              <a:rPr lang="ru-RU" dirty="0" smtClean="0"/>
              <a:t>» (население 100 </a:t>
            </a:r>
            <a:r>
              <a:rPr lang="ru-RU" dirty="0" err="1" smtClean="0"/>
              <a:t>тыс.чел</a:t>
            </a:r>
            <a:r>
              <a:rPr lang="ru-RU" dirty="0" smtClean="0"/>
              <a:t>.), «Северо-</a:t>
            </a:r>
            <a:r>
              <a:rPr lang="ru-RU" dirty="0" err="1" smtClean="0"/>
              <a:t>Чемским</a:t>
            </a:r>
            <a:r>
              <a:rPr lang="ru-RU" dirty="0" smtClean="0"/>
              <a:t>» (60 </a:t>
            </a:r>
            <a:r>
              <a:rPr lang="ru-RU" dirty="0" err="1" smtClean="0"/>
              <a:t>тыс.чел</a:t>
            </a:r>
            <a:r>
              <a:rPr lang="ru-RU" dirty="0" smtClean="0"/>
              <a:t>) и «Юго-Западным» — в настоящее время идет строительство еще трех новых селитебных секторов: «</a:t>
            </a:r>
            <a:r>
              <a:rPr lang="ru-RU" dirty="0" err="1" smtClean="0"/>
              <a:t>Акатуйского</a:t>
            </a:r>
            <a:r>
              <a:rPr lang="ru-RU" dirty="0" smtClean="0"/>
              <a:t>» (120 тыс. кв.м. жилья), «Южно-Чемского» (335 </a:t>
            </a:r>
            <a:r>
              <a:rPr lang="ru-RU" dirty="0" err="1" smtClean="0"/>
              <a:t>тыс.кв.м</a:t>
            </a:r>
            <a:r>
              <a:rPr lang="ru-RU" dirty="0" smtClean="0"/>
              <a:t>.), новой очереди «</a:t>
            </a:r>
            <a:r>
              <a:rPr lang="ru-RU" dirty="0" err="1" smtClean="0"/>
              <a:t>Затулинского</a:t>
            </a:r>
            <a:r>
              <a:rPr lang="ru-RU" dirty="0" smtClean="0"/>
              <a:t>» (110 тыс. кв.м) и «Северо-Чемского» (60 </a:t>
            </a:r>
            <a:r>
              <a:rPr lang="ru-RU" dirty="0" err="1" smtClean="0"/>
              <a:t>тыс.кв.м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44" y="48125"/>
            <a:ext cx="66675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35217" y="220912"/>
            <a:ext cx="90509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Данная площадка уникальна и имеет огромный потенциал для развития, так как согласно новому градостроительному плану в ближайшее время недалеко от улицы Петухова будут построены два новых транспортных моста, — «</a:t>
            </a:r>
            <a:r>
              <a:rPr lang="ru-RU" dirty="0" err="1" smtClean="0"/>
              <a:t>Оловозаводский</a:t>
            </a:r>
            <a:r>
              <a:rPr lang="ru-RU" dirty="0" smtClean="0"/>
              <a:t>» и «</a:t>
            </a:r>
            <a:r>
              <a:rPr lang="ru-RU" dirty="0" err="1" smtClean="0"/>
              <a:t>Матвеевский</a:t>
            </a:r>
            <a:r>
              <a:rPr lang="ru-RU" dirty="0" smtClean="0"/>
              <a:t>», которые станут основной частью скоростных транспортных колец, связывающего все районы города и федеральные трассы.</a:t>
            </a:r>
          </a:p>
          <a:p>
            <a:endParaRPr lang="ru-RU" dirty="0"/>
          </a:p>
        </p:txBody>
      </p:sp>
      <p:pic>
        <p:nvPicPr>
          <p:cNvPr id="11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17" y="2399899"/>
            <a:ext cx="4857752" cy="2712720"/>
          </a:xfrm>
          <a:prstGeom prst="rect">
            <a:avLst/>
          </a:prstGeom>
        </p:spPr>
      </p:pic>
      <p:pic>
        <p:nvPicPr>
          <p:cNvPr id="12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903" y="2399899"/>
            <a:ext cx="4483192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08318" y="6318122"/>
            <a:ext cx="9507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Земельный участок 0,74 Га ул. Петухова Кировский район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689" y="430982"/>
            <a:ext cx="8794930" cy="57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1" y="493519"/>
            <a:ext cx="4000500" cy="952500"/>
          </a:xfrm>
        </p:spPr>
      </p:pic>
      <p:sp>
        <p:nvSpPr>
          <p:cNvPr id="6" name="TextBox 5"/>
          <p:cNvSpPr txBox="1"/>
          <p:nvPr/>
        </p:nvSpPr>
        <p:spPr>
          <a:xfrm>
            <a:off x="3392419" y="2308948"/>
            <a:ext cx="81636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Адрес нашего офиса в Новосибирске:</a:t>
            </a:r>
          </a:p>
          <a:p>
            <a:endParaRPr lang="ru-RU" dirty="0" smtClean="0"/>
          </a:p>
          <a:p>
            <a:r>
              <a:rPr lang="ru-RU" dirty="0" smtClean="0"/>
              <a:t>630005, г. Новосибирск, Фрунзенский м-н, Центральный район,</a:t>
            </a:r>
          </a:p>
          <a:p>
            <a:r>
              <a:rPr lang="ru-RU" dirty="0" smtClean="0"/>
              <a:t>ул. Державина, 59, отдельный вход (красный)</a:t>
            </a:r>
          </a:p>
          <a:p>
            <a:endParaRPr lang="ru-RU" dirty="0" smtClean="0"/>
          </a:p>
          <a:p>
            <a:r>
              <a:rPr lang="ru-RU" dirty="0" smtClean="0"/>
              <a:t>Звоните:</a:t>
            </a:r>
          </a:p>
          <a:p>
            <a:r>
              <a:rPr lang="ru-RU" dirty="0" smtClean="0"/>
              <a:t>+7 (383) 209-34-55</a:t>
            </a:r>
          </a:p>
          <a:p>
            <a:r>
              <a:rPr lang="ru-RU" dirty="0" smtClean="0"/>
              <a:t>+7 (951) 392-51-15</a:t>
            </a:r>
          </a:p>
          <a:p>
            <a:r>
              <a:rPr lang="ru-RU" dirty="0" smtClean="0">
                <a:hlinkClick r:id="rId3"/>
              </a:rPr>
              <a:t>info@stroy54.ru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Адреса наших сайтов:</a:t>
            </a:r>
          </a:p>
          <a:p>
            <a:r>
              <a:rPr lang="ru-RU" dirty="0" smtClean="0">
                <a:hlinkClick r:id="rId4"/>
              </a:rPr>
              <a:t>www.stroy54.ru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5"/>
              </a:rPr>
              <a:t>www.lands54.ru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4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</TotalTime>
  <Words>477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Roboto</vt:lpstr>
      <vt:lpstr>Wingdings 3</vt:lpstr>
      <vt:lpstr>Легкий дым</vt:lpstr>
      <vt:lpstr>Земельный участок 0,74 Га ул. Петухова Кировский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Земельный участок 0,68 Га ул. Кропоткина Ипподромская Заельцовский район</dc:title>
  <dc:creator>Антон Воровин</dc:creator>
  <cp:lastModifiedBy>Антон Воровин</cp:lastModifiedBy>
  <cp:revision>12</cp:revision>
  <dcterms:created xsi:type="dcterms:W3CDTF">2019-06-27T05:58:12Z</dcterms:created>
  <dcterms:modified xsi:type="dcterms:W3CDTF">2019-06-27T07:47:46Z</dcterms:modified>
</cp:coreProperties>
</file>